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9" r:id="rId3"/>
    <p:sldId id="260" r:id="rId4"/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74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7B84D35-9245-C072-6C86-DE9E2ED263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6333B6-92C7-0F85-5407-93C0E5F744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B0797-5878-43F2-A27F-A5B00D026932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4656E8-3038-F243-CE52-5C81CEFE898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93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6B657-0942-43EF-BABD-6AADD2D0C58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D1AA59-5BEE-4C5A-AD7F-DCAF34D33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956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3D5FEA6-D544-06D4-72B4-4352DE3C97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69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oter Placeholder 4">
            <a:extLst>
              <a:ext uri="{FF2B5EF4-FFF2-40B4-BE49-F238E27FC236}">
                <a16:creationId xmlns:a16="http://schemas.microsoft.com/office/drawing/2014/main" id="{A524CF76-4DC4-5D43-AAE2-FC867F5C7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34052" y="6516982"/>
            <a:ext cx="6029282" cy="267733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International  Conference on Palm Leaf manuscript  , Faculty of Social Sciences, University of Kelaniya, Sri Lanka</a:t>
            </a:r>
          </a:p>
        </p:txBody>
      </p:sp>
    </p:spTree>
    <p:extLst>
      <p:ext uri="{BB962C8B-B14F-4D97-AF65-F5344CB8AC3E}">
        <p14:creationId xmlns:p14="http://schemas.microsoft.com/office/powerpoint/2010/main" val="501317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31C40-5572-5686-79EF-F64F82FDB1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000" b="1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C69606-6BA0-55AA-1311-84FFFEA9C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2A0C54-1314-67CA-E2FE-9AEEB185271F}"/>
              </a:ext>
            </a:extLst>
          </p:cNvPr>
          <p:cNvSpPr/>
          <p:nvPr userDrawn="1"/>
        </p:nvSpPr>
        <p:spPr>
          <a:xfrm rot="10800000" flipV="1">
            <a:off x="0" y="0"/>
            <a:ext cx="12192000" cy="15575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>
                <a:solidFill>
                  <a:schemeClr val="accent3">
                    <a:lumMod val="50000"/>
                  </a:schemeClr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7A92C3-219A-0534-5187-1C5CFA4269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34052" y="6516982"/>
            <a:ext cx="6029282" cy="267733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International  Conference on Palm Leaf manuscript  , Faculty of Social Sciences, University of Kelaniya, Sri Lanka</a:t>
            </a:r>
          </a:p>
        </p:txBody>
      </p:sp>
    </p:spTree>
    <p:extLst>
      <p:ext uri="{BB962C8B-B14F-4D97-AF65-F5344CB8AC3E}">
        <p14:creationId xmlns:p14="http://schemas.microsoft.com/office/powerpoint/2010/main" val="294266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13C48-7644-B788-36F2-B657EC848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0160"/>
            <a:ext cx="10515600" cy="410528"/>
          </a:xfrm>
        </p:spPr>
        <p:txBody>
          <a:bodyPr/>
          <a:lstStyle>
            <a:lvl1pPr>
              <a:defRPr sz="4000" b="1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4DC7F7-5A17-23D3-6C06-C4DF6DF84A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553285"/>
            <a:ext cx="10515600" cy="3623677"/>
          </a:xfrm>
        </p:spPr>
        <p:txBody>
          <a:bodyPr vert="eaVert"/>
          <a:lstStyle>
            <a:lvl1pPr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defRPr sz="1800"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defRPr sz="1600"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2DCBF4C-30F7-6FEB-1528-D7B7604B345D}"/>
              </a:ext>
            </a:extLst>
          </p:cNvPr>
          <p:cNvSpPr/>
          <p:nvPr userDrawn="1"/>
        </p:nvSpPr>
        <p:spPr>
          <a:xfrm rot="10800000" flipV="1">
            <a:off x="0" y="0"/>
            <a:ext cx="12192000" cy="15575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07B8C-2858-14AB-5E51-B3A977C9EE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34052" y="6516982"/>
            <a:ext cx="6029282" cy="267733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International  Conference on Palm Leaf manuscript  , Faculty of Social Sciences, University of Kelaniya, Sri Lanka</a:t>
            </a:r>
          </a:p>
        </p:txBody>
      </p:sp>
    </p:spTree>
    <p:extLst>
      <p:ext uri="{BB962C8B-B14F-4D97-AF65-F5344CB8AC3E}">
        <p14:creationId xmlns:p14="http://schemas.microsoft.com/office/powerpoint/2010/main" val="5975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3CFB0-4BE2-4AB4-765E-08BCC7617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23889"/>
            <a:ext cx="10515600" cy="851095"/>
          </a:xfrm>
        </p:spPr>
        <p:txBody>
          <a:bodyPr/>
          <a:lstStyle>
            <a:lvl1pPr>
              <a:defRPr sz="4000" b="1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F4A4E-F601-1BFF-7593-23DDB8DDA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6337"/>
            <a:ext cx="10515600" cy="3820625"/>
          </a:xfrm>
        </p:spPr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74A8BB8-EC9B-581A-928C-F5C9183DF6E9}"/>
              </a:ext>
            </a:extLst>
          </p:cNvPr>
          <p:cNvSpPr/>
          <p:nvPr userDrawn="1"/>
        </p:nvSpPr>
        <p:spPr>
          <a:xfrm rot="10800000" flipV="1">
            <a:off x="0" y="0"/>
            <a:ext cx="12192000" cy="15575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B39ED75-A4E7-C92B-DF4B-D97F894103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34052" y="6516982"/>
            <a:ext cx="6029282" cy="267733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International  Conference on Palm Leaf manuscript  , Faculty of Social Sciences, University of Kelaniya, Sri Lanka</a:t>
            </a:r>
          </a:p>
        </p:txBody>
      </p:sp>
    </p:spTree>
    <p:extLst>
      <p:ext uri="{BB962C8B-B14F-4D97-AF65-F5344CB8AC3E}">
        <p14:creationId xmlns:p14="http://schemas.microsoft.com/office/powerpoint/2010/main" val="1334681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27CE4-3B82-4359-7163-B70401AEA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167619"/>
            <a:ext cx="10515600" cy="801858"/>
          </a:xfrm>
        </p:spPr>
        <p:txBody>
          <a:bodyPr/>
          <a:lstStyle>
            <a:lvl1pPr>
              <a:defRPr sz="4000" b="1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03C1E-0E7E-CF32-202D-BF96641C9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7" y="2207145"/>
            <a:ext cx="5157787" cy="663745"/>
          </a:xfrm>
        </p:spPr>
        <p:txBody>
          <a:bodyPr anchor="b"/>
          <a:lstStyle>
            <a:lvl1pPr marL="0" indent="0">
              <a:buNone/>
              <a:defRPr sz="2400" b="1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7E0383-48EC-67D3-7AAA-F4CB18B16A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70889"/>
            <a:ext cx="5157787" cy="3318773"/>
          </a:xfrm>
        </p:spPr>
        <p:txBody>
          <a:bodyPr/>
          <a:lstStyle>
            <a:lvl1pPr>
              <a:defRPr sz="15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defRPr sz="1500"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defRPr sz="1500"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defRPr sz="1500"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defRPr sz="1500"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4B58AA-FACC-A718-1F24-0F5D95F7D5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2207144"/>
            <a:ext cx="5183188" cy="663745"/>
          </a:xfrm>
        </p:spPr>
        <p:txBody>
          <a:bodyPr anchor="b"/>
          <a:lstStyle>
            <a:lvl1pPr marL="0" indent="0">
              <a:buNone/>
              <a:defRPr sz="2400" b="1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D0AB2F-05D3-7175-C765-126B83C94F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70889"/>
            <a:ext cx="5183188" cy="3318773"/>
          </a:xfrm>
        </p:spPr>
        <p:txBody>
          <a:bodyPr/>
          <a:lstStyle>
            <a:lvl1pPr>
              <a:defRPr sz="15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defRPr sz="1500"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defRPr sz="1500"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defRPr sz="1500"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defRPr sz="1500"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06A1D5A-8BA8-4EAB-1630-2113C9BCCCFE}"/>
              </a:ext>
            </a:extLst>
          </p:cNvPr>
          <p:cNvSpPr/>
          <p:nvPr userDrawn="1"/>
        </p:nvSpPr>
        <p:spPr>
          <a:xfrm rot="10800000" flipV="1">
            <a:off x="0" y="0"/>
            <a:ext cx="12192000" cy="15575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83F446A-924D-8CF2-286F-2D56180532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34052" y="6516982"/>
            <a:ext cx="6029282" cy="267733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accent3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International  Conference on Palm Leaf manuscript  , Faculty of Social Sciences, University of Kelaniya, Sri Lanka</a:t>
            </a:r>
          </a:p>
        </p:txBody>
      </p:sp>
    </p:spTree>
    <p:extLst>
      <p:ext uri="{BB962C8B-B14F-4D97-AF65-F5344CB8AC3E}">
        <p14:creationId xmlns:p14="http://schemas.microsoft.com/office/powerpoint/2010/main" val="906781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ooter Placeholder 4">
            <a:extLst>
              <a:ext uri="{FF2B5EF4-FFF2-40B4-BE49-F238E27FC236}">
                <a16:creationId xmlns:a16="http://schemas.microsoft.com/office/drawing/2014/main" id="{D59FE04E-EAA2-6A86-06EE-B13AD30789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44328" y="6643328"/>
            <a:ext cx="6029282" cy="267733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International  Conference on Palm Leaf manuscript  , Faculty of Social Sciences, University of Kelaniya, Sri Lanka</a:t>
            </a:r>
          </a:p>
        </p:txBody>
      </p:sp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D2F05145-03EB-95E4-1E2E-774D066E2C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87333" y="6519662"/>
            <a:ext cx="797168" cy="23665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CA85B9D8-C6E6-4355-87C5-F19089EE56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33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0" r:id="rId2"/>
    <p:sldLayoutId id="2147483652" r:id="rId3"/>
    <p:sldLayoutId id="2147483661" r:id="rId4"/>
    <p:sldLayoutId id="2147483662" r:id="rId5"/>
    <p:sldLayoutId id="214748365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B04A932-1492-2193-7473-1C60D40C30F9}"/>
              </a:ext>
            </a:extLst>
          </p:cNvPr>
          <p:cNvSpPr txBox="1">
            <a:spLocks/>
          </p:cNvSpPr>
          <p:nvPr/>
        </p:nvSpPr>
        <p:spPr>
          <a:xfrm>
            <a:off x="118622" y="4420209"/>
            <a:ext cx="11608505" cy="5295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Utilization of Cloud Computing Application for the Development of University Library System in Sri Lanka – (Font Size – 24, Font – Cambria, Bold)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2F57698-D0D6-04A4-47D5-1192105107C8}"/>
              </a:ext>
            </a:extLst>
          </p:cNvPr>
          <p:cNvSpPr txBox="1">
            <a:spLocks/>
          </p:cNvSpPr>
          <p:nvPr/>
        </p:nvSpPr>
        <p:spPr>
          <a:xfrm>
            <a:off x="118622" y="5555988"/>
            <a:ext cx="7896475" cy="622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000" b="0" i="0" u="none" strike="noStrike" cap="none">
                <a:solidFill>
                  <a:srgbClr val="F9AF0B"/>
                </a:solidFill>
                <a:latin typeface="Cambria" panose="02040503050406030204" pitchFamily="18" charset="0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l"/>
            <a:r>
              <a:rPr lang="en-US" b="1" dirty="0"/>
              <a:t>A.B.C.D Perera– (Font Size – 20, Font – Cambria, Bold)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65B4984-7B91-E771-EBF6-CB2435394A33}"/>
              </a:ext>
            </a:extLst>
          </p:cNvPr>
          <p:cNvSpPr txBox="1">
            <a:spLocks/>
          </p:cNvSpPr>
          <p:nvPr/>
        </p:nvSpPr>
        <p:spPr>
          <a:xfrm>
            <a:off x="7900416" y="3537532"/>
            <a:ext cx="4539821" cy="77617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Abstract ID: – (Font Size – 20, Font – Cambria, Bold)</a:t>
            </a:r>
          </a:p>
        </p:txBody>
      </p:sp>
    </p:spTree>
    <p:extLst>
      <p:ext uri="{BB962C8B-B14F-4D97-AF65-F5344CB8AC3E}">
        <p14:creationId xmlns:p14="http://schemas.microsoft.com/office/powerpoint/2010/main" val="3169199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4927411-7760-6889-35A9-DC1E0BA1A74B}"/>
              </a:ext>
            </a:extLst>
          </p:cNvPr>
          <p:cNvSpPr txBox="1">
            <a:spLocks/>
          </p:cNvSpPr>
          <p:nvPr/>
        </p:nvSpPr>
        <p:spPr>
          <a:xfrm>
            <a:off x="388495" y="625632"/>
            <a:ext cx="11656102" cy="483828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RCSS Conference Presentation Guidelines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Presenter must prepare PowerPoint slides to support their presentation. Prepare your slides as a PowerPoint using the templates we shared with you.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Email your PPT tile to ( …..@)  email address before (2026-July – 2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to facilitate a smooth transition between speakers.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forget to bring it with you to the conference venue just in case any technical issues occur.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218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40487-D4C7-E025-2C04-1822E7C1D1F9}"/>
              </a:ext>
            </a:extLst>
          </p:cNvPr>
          <p:cNvSpPr txBox="1">
            <a:spLocks/>
          </p:cNvSpPr>
          <p:nvPr/>
        </p:nvSpPr>
        <p:spPr>
          <a:xfrm>
            <a:off x="493426" y="603147"/>
            <a:ext cx="11446240" cy="48682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Guidelines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time allocated for a presentation is 08 minutes, with a further 2 minutes allowed for discussion.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title slide – Name, Title and what the paper is about.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should not require any more than an absolute maximum of 10 slides – this would mean talking to each slide for less than one minute.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put too much text on a slide – you want the audience to listen to you and not to be reading your slides!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Font: Times New Roman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991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57B6F-305D-A8AB-50B3-96F06CDDD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14F0AC-B2D0-B194-00C1-127E3A7D5B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E7732-0F67-9073-4952-F1DD0C56362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7BFEC5-5C0E-2D1B-6768-B9FD57BE19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E34A89-2D83-3729-4A26-9B2E6B6AFFE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566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949BE-5138-3335-F5D8-E0A1E6BF96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74DA0-0F04-B7EF-FCD1-C9410A8CE9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10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230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Mr. Shanaka Dulash Ransara</dc:creator>
  <cp:lastModifiedBy>Mr. Shanaka Dulash Ransara</cp:lastModifiedBy>
  <cp:revision>5</cp:revision>
  <dcterms:created xsi:type="dcterms:W3CDTF">2024-07-29T09:11:59Z</dcterms:created>
  <dcterms:modified xsi:type="dcterms:W3CDTF">2026-06-17T12:16:32Z</dcterms:modified>
</cp:coreProperties>
</file>